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479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2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293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77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18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51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1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70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21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050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24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8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4FBB-99B6-4292-A06E-3E03A115B5EB}" type="datetimeFigureOut">
              <a:rPr lang="hu-HU" smtClean="0"/>
              <a:t>2019. 04. 03.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337D-3C99-41B2-BAF2-2F1F9D03C4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88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growebcee.net/" TargetMode="External"/><Relationship Id="rId2" Type="http://schemas.openxmlformats.org/officeDocument/2006/relationships/hyperlink" Target="https://projects.agrowebcee.net/shi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karpat-projekt.szie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AgriTeach 4.0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- a projekt továbbvitele -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Papócsi László Gábor</a:t>
            </a:r>
          </a:p>
          <a:p>
            <a:r>
              <a:rPr lang="hu-HU" dirty="0" smtClean="0"/>
              <a:t>GAK Nonprofit Kft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70" y="157157"/>
            <a:ext cx="4910351" cy="1185890"/>
          </a:xfrm>
          <a:prstGeom prst="rect">
            <a:avLst/>
          </a:prstGeom>
        </p:spPr>
      </p:pic>
      <p:sp>
        <p:nvSpPr>
          <p:cNvPr id="5" name="Téglalap 3"/>
          <p:cNvSpPr/>
          <p:nvPr/>
        </p:nvSpPr>
        <p:spPr>
          <a:xfrm>
            <a:off x="1848035" y="1201130"/>
            <a:ext cx="5316253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Szaktanárok és a Mezőgazdaság 4.0 összekapcsolása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562439" y="1561025"/>
            <a:ext cx="383637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Erasmus+ 2017-1-HU01-KA202-035964</a:t>
            </a:r>
          </a:p>
        </p:txBody>
      </p:sp>
      <p:pic>
        <p:nvPicPr>
          <p:cNvPr id="7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725" y="5808135"/>
            <a:ext cx="2258779" cy="645201"/>
          </a:xfrm>
          <a:prstGeom prst="rect">
            <a:avLst/>
          </a:prstGeom>
        </p:spPr>
      </p:pic>
      <p:pic>
        <p:nvPicPr>
          <p:cNvPr id="8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050" y="5776586"/>
            <a:ext cx="1242198" cy="646868"/>
          </a:xfrm>
          <a:prstGeom prst="rect">
            <a:avLst/>
          </a:prstGeom>
        </p:spPr>
      </p:pic>
      <p:pic>
        <p:nvPicPr>
          <p:cNvPr id="9" name="Picture 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" y="5834820"/>
            <a:ext cx="1527904" cy="683444"/>
          </a:xfrm>
          <a:prstGeom prst="rect">
            <a:avLst/>
          </a:prstGeom>
        </p:spPr>
      </p:pic>
      <p:pic>
        <p:nvPicPr>
          <p:cNvPr id="10" name="Picture 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14918"/>
            <a:ext cx="1489257" cy="685059"/>
          </a:xfrm>
          <a:prstGeom prst="rect">
            <a:avLst/>
          </a:prstGeom>
        </p:spPr>
      </p:pic>
      <p:pic>
        <p:nvPicPr>
          <p:cNvPr id="11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33256"/>
            <a:ext cx="692510" cy="920334"/>
          </a:xfrm>
          <a:prstGeom prst="rect">
            <a:avLst/>
          </a:prstGeom>
        </p:spPr>
      </p:pic>
      <p:pic>
        <p:nvPicPr>
          <p:cNvPr id="12" name="Picture 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492" y="5669844"/>
            <a:ext cx="927508" cy="927508"/>
          </a:xfrm>
          <a:prstGeom prst="rect">
            <a:avLst/>
          </a:prstGeom>
        </p:spPr>
      </p:pic>
      <p:pic>
        <p:nvPicPr>
          <p:cNvPr id="13" name="Picture 7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764794"/>
            <a:ext cx="1195944" cy="82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Folytatás Projekt IO6 előírás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Digitális könyv (CAPDM UK</a:t>
            </a:r>
            <a:r>
              <a:rPr lang="hu-HU" dirty="0"/>
              <a:t>) 150 A4 p. EN/HU/MK</a:t>
            </a:r>
            <a:endParaRPr lang="hu-HU" dirty="0" smtClean="0"/>
          </a:p>
          <a:p>
            <a:r>
              <a:rPr lang="hu-HU" dirty="0" smtClean="0"/>
              <a:t>Megállapodás a szellemi termékekhez fűződő jogokról (AGFT, MK)</a:t>
            </a:r>
          </a:p>
          <a:p>
            <a:r>
              <a:rPr lang="hu-HU" dirty="0" smtClean="0"/>
              <a:t>Tervkészítés a továbbvitelre és hasznosításra (GAK, HU)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77194"/>
            <a:ext cx="2750111" cy="664174"/>
          </a:xfrm>
          <a:prstGeom prst="rect">
            <a:avLst/>
          </a:prstGeom>
        </p:spPr>
      </p:pic>
      <p:pic>
        <p:nvPicPr>
          <p:cNvPr id="5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96167"/>
            <a:ext cx="2258779" cy="64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Folytatás már folyamatban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FAO </a:t>
            </a:r>
          </a:p>
          <a:p>
            <a:pPr lvl="1"/>
            <a:r>
              <a:rPr lang="hu-HU" dirty="0" smtClean="0">
                <a:hlinkClick r:id="rId2"/>
              </a:rPr>
              <a:t>SHIP platform</a:t>
            </a:r>
            <a:r>
              <a:rPr lang="hu-HU" dirty="0" smtClean="0"/>
              <a:t> (kisgazdálkodói innovációs platform)</a:t>
            </a:r>
          </a:p>
          <a:p>
            <a:pPr lvl="1"/>
            <a:r>
              <a:rPr lang="hu-HU" dirty="0" smtClean="0">
                <a:hlinkClick r:id="rId3"/>
              </a:rPr>
              <a:t>AgroWebCEE</a:t>
            </a:r>
            <a:r>
              <a:rPr lang="hu-HU" dirty="0" smtClean="0"/>
              <a:t> + szaktan és prec.ag. témák 2019-&gt;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Erasmus+ 2019 KA2</a:t>
            </a:r>
          </a:p>
          <a:p>
            <a:pPr lvl="1"/>
            <a:r>
              <a:rPr lang="hu-HU" dirty="0" smtClean="0"/>
              <a:t>„WiseFarmer: a gazda generációk összekapcsolás a digitális korszakban” (beadva) – nonformális, P2P, intergenerációs, mentorpárok, problémamegoldó, szaktanácsadó által facilitált, …</a:t>
            </a:r>
          </a:p>
          <a:p>
            <a:pPr lvl="1"/>
            <a:r>
              <a:rPr lang="hu-HU" dirty="0" smtClean="0"/>
              <a:t>A szaktanácsadói képességek szabványos minőségtanúsítási rendszere (ISO17024…)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77194"/>
            <a:ext cx="2750111" cy="664174"/>
          </a:xfrm>
          <a:prstGeom prst="rect">
            <a:avLst/>
          </a:prstGeom>
        </p:spPr>
      </p:pic>
      <p:pic>
        <p:nvPicPr>
          <p:cNvPr id="5" name="Kép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96167"/>
            <a:ext cx="2258779" cy="64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Előkészítés alatt</a:t>
            </a:r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hu-HU" dirty="0" smtClean="0"/>
              <a:t>SzIE</a:t>
            </a:r>
            <a:endParaRPr lang="hu-HU" dirty="0"/>
          </a:p>
          <a:p>
            <a:pPr lvl="1"/>
            <a:r>
              <a:rPr lang="hu-HU" dirty="0"/>
              <a:t>EFOP 3.10.1-17 </a:t>
            </a:r>
            <a:r>
              <a:rPr lang="hu-HU" dirty="0">
                <a:hlinkClick r:id="rId2"/>
              </a:rPr>
              <a:t>http://karpat-projekt.szie.hu</a:t>
            </a:r>
            <a:r>
              <a:rPr lang="hu-HU" dirty="0"/>
              <a:t> digitális képzési program és tananyag fejlesztése, részvétel az oktatásban</a:t>
            </a:r>
          </a:p>
          <a:p>
            <a:pPr lvl="1"/>
            <a:r>
              <a:rPr lang="hu-HU" dirty="0"/>
              <a:t>Multimédiás tananyagcsomag kialakítása (</a:t>
            </a:r>
            <a:r>
              <a:rPr lang="hu-HU" dirty="0" smtClean="0"/>
              <a:t>TSZIE60)</a:t>
            </a:r>
          </a:p>
          <a:p>
            <a:pPr marL="571500" indent="-514350">
              <a:buFont typeface="+mj-lt"/>
              <a:buAutoNum type="arabicPeriod" startAt="3"/>
            </a:pPr>
            <a:r>
              <a:rPr lang="hu-HU" dirty="0" smtClean="0"/>
              <a:t>Visegrad Fund pályázatok . </a:t>
            </a:r>
          </a:p>
          <a:p>
            <a:pPr lvl="1"/>
            <a:r>
              <a:rPr lang="hu-HU" dirty="0" smtClean="0"/>
              <a:t>V4-SVN (smart villages network)</a:t>
            </a:r>
          </a:p>
          <a:p>
            <a:pPr lvl="1"/>
            <a:r>
              <a:rPr lang="hu-HU" dirty="0" smtClean="0"/>
              <a:t>SHIP data collect</a:t>
            </a:r>
            <a:endParaRPr lang="hu-HU" dirty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77194"/>
            <a:ext cx="2750111" cy="664174"/>
          </a:xfrm>
          <a:prstGeom prst="rect">
            <a:avLst/>
          </a:prstGeom>
        </p:spPr>
      </p:pic>
      <p:pic>
        <p:nvPicPr>
          <p:cNvPr id="5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96167"/>
            <a:ext cx="2258779" cy="64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153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AgriTeach 4.0 - a projekt továbbvitele -</vt:lpstr>
      <vt:lpstr>Folytatás Projekt IO6 előírás</vt:lpstr>
      <vt:lpstr>Folytatás már folyamatban</vt:lpstr>
      <vt:lpstr>Előkészítés alatt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AgriTeach 4.0</dc:title>
  <dc:creator>altrecords studio</dc:creator>
  <cp:lastModifiedBy>altrecords studio</cp:lastModifiedBy>
  <cp:revision>147</cp:revision>
  <dcterms:created xsi:type="dcterms:W3CDTF">2019-04-03T04:21:22Z</dcterms:created>
  <dcterms:modified xsi:type="dcterms:W3CDTF">2019-04-03T10:39:48Z</dcterms:modified>
</cp:coreProperties>
</file>